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29260800" cy="21945600"/>
  <p:notesSz cx="6858000" cy="9144000"/>
  <p:embeddedFontLst>
    <p:embeddedFont>
      <p:font typeface="Arial Black" panose="020B0A04020102090204" pitchFamily="34" charset="0"/>
      <p:bold r:id="rId3"/>
      <p:italic r:id="rId4"/>
    </p:embeddedFont>
    <p:embeddedFont>
      <p:font typeface="Calibri" panose="020F0502020204030204" pitchFamily="34" charset="0"/>
      <p:regular r:id="rId5"/>
      <p:bold r:id="rId6"/>
      <p:italic r:id="rId7"/>
      <p:boldItalic r:id="rId8"/>
    </p:embeddedFont>
  </p:embeddedFontLst>
  <p:defaultTextStyle>
    <a:defPPr>
      <a:defRPr lang="en-US"/>
    </a:defPPr>
    <a:lvl1pPr marL="0" algn="l" defTabSz="292608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63040" algn="l" defTabSz="292608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26080" algn="l" defTabSz="292608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389120" algn="l" defTabSz="292608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852160" algn="l" defTabSz="292608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15200" algn="l" defTabSz="292608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778240" algn="l" defTabSz="292608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241280" algn="l" defTabSz="292608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704320" algn="l" defTabSz="292608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-610" y="-77"/>
      </p:cViewPr>
      <p:guideLst>
        <p:guide orient="horz" pos="6912"/>
        <p:guide pos="92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6817362"/>
            <a:ext cx="2487168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89120" y="12435840"/>
            <a:ext cx="2048256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63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26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85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644-A978-42B7-AADE-2D41431272DA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BF1D-262F-4F2E-9936-57648333B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046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644-A978-42B7-AADE-2D41431272DA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BF1D-262F-4F2E-9936-57648333B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953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214080" y="878843"/>
            <a:ext cx="6583680" cy="187248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63040" y="878843"/>
            <a:ext cx="19263360" cy="187248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644-A978-42B7-AADE-2D41431272DA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BF1D-262F-4F2E-9936-57648333B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389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644-A978-42B7-AADE-2D41431272DA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BF1D-262F-4F2E-9936-57648333B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176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1402" y="14102082"/>
            <a:ext cx="24871680" cy="4358640"/>
          </a:xfrm>
        </p:spPr>
        <p:txBody>
          <a:bodyPr anchor="t"/>
          <a:lstStyle>
            <a:lvl1pPr algn="l">
              <a:defRPr sz="12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11402" y="9301483"/>
            <a:ext cx="24871680" cy="4800598"/>
          </a:xfrm>
        </p:spPr>
        <p:txBody>
          <a:bodyPr anchor="b"/>
          <a:lstStyle>
            <a:lvl1pPr marL="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1pPr>
            <a:lvl2pPr marL="146304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644-A978-42B7-AADE-2D41431272DA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BF1D-262F-4F2E-9936-57648333B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7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3040" y="5120641"/>
            <a:ext cx="12923520" cy="14483082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4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4240" y="5120641"/>
            <a:ext cx="12923520" cy="14483082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4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644-A978-42B7-AADE-2D41431272DA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BF1D-262F-4F2E-9936-57648333B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812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4912362"/>
            <a:ext cx="12928602" cy="2047238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800" b="1"/>
            </a:lvl3pPr>
            <a:lvl4pPr marL="4389120" indent="0">
              <a:buNone/>
              <a:defRPr sz="5100" b="1"/>
            </a:lvl4pPr>
            <a:lvl5pPr marL="5852160" indent="0">
              <a:buNone/>
              <a:defRPr sz="5100" b="1"/>
            </a:lvl5pPr>
            <a:lvl6pPr marL="7315200" indent="0">
              <a:buNone/>
              <a:defRPr sz="5100" b="1"/>
            </a:lvl6pPr>
            <a:lvl7pPr marL="8778240" indent="0">
              <a:buNone/>
              <a:defRPr sz="5100" b="1"/>
            </a:lvl7pPr>
            <a:lvl8pPr marL="10241280" indent="0">
              <a:buNone/>
              <a:defRPr sz="5100" b="1"/>
            </a:lvl8pPr>
            <a:lvl9pPr marL="11704320" indent="0">
              <a:buNone/>
              <a:defRPr sz="5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40" y="6959600"/>
            <a:ext cx="12928602" cy="12644122"/>
          </a:xfrm>
        </p:spPr>
        <p:txBody>
          <a:bodyPr/>
          <a:lstStyle>
            <a:lvl1pPr>
              <a:defRPr sz="7700"/>
            </a:lvl1pPr>
            <a:lvl2pPr>
              <a:defRPr sz="6400"/>
            </a:lvl2pPr>
            <a:lvl3pPr>
              <a:defRPr sz="58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64082" y="4912362"/>
            <a:ext cx="12933680" cy="2047238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800" b="1"/>
            </a:lvl3pPr>
            <a:lvl4pPr marL="4389120" indent="0">
              <a:buNone/>
              <a:defRPr sz="5100" b="1"/>
            </a:lvl4pPr>
            <a:lvl5pPr marL="5852160" indent="0">
              <a:buNone/>
              <a:defRPr sz="5100" b="1"/>
            </a:lvl5pPr>
            <a:lvl6pPr marL="7315200" indent="0">
              <a:buNone/>
              <a:defRPr sz="5100" b="1"/>
            </a:lvl6pPr>
            <a:lvl7pPr marL="8778240" indent="0">
              <a:buNone/>
              <a:defRPr sz="5100" b="1"/>
            </a:lvl7pPr>
            <a:lvl8pPr marL="10241280" indent="0">
              <a:buNone/>
              <a:defRPr sz="5100" b="1"/>
            </a:lvl8pPr>
            <a:lvl9pPr marL="11704320" indent="0">
              <a:buNone/>
              <a:defRPr sz="5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64082" y="6959600"/>
            <a:ext cx="12933680" cy="12644122"/>
          </a:xfrm>
        </p:spPr>
        <p:txBody>
          <a:bodyPr/>
          <a:lstStyle>
            <a:lvl1pPr>
              <a:defRPr sz="7700"/>
            </a:lvl1pPr>
            <a:lvl2pPr>
              <a:defRPr sz="6400"/>
            </a:lvl2pPr>
            <a:lvl3pPr>
              <a:defRPr sz="58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644-A978-42B7-AADE-2D41431272DA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BF1D-262F-4F2E-9936-57648333B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61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644-A978-42B7-AADE-2D41431272DA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BF1D-262F-4F2E-9936-57648333B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202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644-A978-42B7-AADE-2D41431272DA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BF1D-262F-4F2E-9936-57648333B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893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1" y="873760"/>
            <a:ext cx="9626602" cy="3718560"/>
          </a:xfrm>
        </p:spPr>
        <p:txBody>
          <a:bodyPr anchor="b"/>
          <a:lstStyle>
            <a:lvl1pPr algn="l">
              <a:defRPr sz="6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40160" y="873761"/>
            <a:ext cx="16357600" cy="18729962"/>
          </a:xfrm>
        </p:spPr>
        <p:txBody>
          <a:bodyPr/>
          <a:lstStyle>
            <a:lvl1pPr>
              <a:defRPr sz="10200"/>
            </a:lvl1pPr>
            <a:lvl2pPr>
              <a:defRPr sz="9000"/>
            </a:lvl2pPr>
            <a:lvl3pPr>
              <a:defRPr sz="77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1" y="4592321"/>
            <a:ext cx="9626602" cy="15011402"/>
          </a:xfrm>
        </p:spPr>
        <p:txBody>
          <a:bodyPr/>
          <a:lstStyle>
            <a:lvl1pPr marL="0" indent="0">
              <a:buNone/>
              <a:defRPr sz="4500"/>
            </a:lvl1pPr>
            <a:lvl2pPr marL="1463040" indent="0">
              <a:buNone/>
              <a:defRPr sz="3800"/>
            </a:lvl2pPr>
            <a:lvl3pPr marL="2926080" indent="0">
              <a:buNone/>
              <a:defRPr sz="3200"/>
            </a:lvl3pPr>
            <a:lvl4pPr marL="4389120" indent="0">
              <a:buNone/>
              <a:defRPr sz="2900"/>
            </a:lvl4pPr>
            <a:lvl5pPr marL="5852160" indent="0">
              <a:buNone/>
              <a:defRPr sz="2900"/>
            </a:lvl5pPr>
            <a:lvl6pPr marL="7315200" indent="0">
              <a:buNone/>
              <a:defRPr sz="2900"/>
            </a:lvl6pPr>
            <a:lvl7pPr marL="8778240" indent="0">
              <a:buNone/>
              <a:defRPr sz="2900"/>
            </a:lvl7pPr>
            <a:lvl8pPr marL="10241280" indent="0">
              <a:buNone/>
              <a:defRPr sz="2900"/>
            </a:lvl8pPr>
            <a:lvl9pPr marL="11704320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644-A978-42B7-AADE-2D41431272DA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BF1D-262F-4F2E-9936-57648333B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3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5322" y="15361920"/>
            <a:ext cx="17556480" cy="1813562"/>
          </a:xfrm>
        </p:spPr>
        <p:txBody>
          <a:bodyPr anchor="b"/>
          <a:lstStyle>
            <a:lvl1pPr algn="l">
              <a:defRPr sz="6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735322" y="1960880"/>
            <a:ext cx="17556480" cy="13167360"/>
          </a:xfrm>
        </p:spPr>
        <p:txBody>
          <a:bodyPr/>
          <a:lstStyle>
            <a:lvl1pPr marL="0" indent="0">
              <a:buNone/>
              <a:defRPr sz="10200"/>
            </a:lvl1pPr>
            <a:lvl2pPr marL="1463040" indent="0">
              <a:buNone/>
              <a:defRPr sz="9000"/>
            </a:lvl2pPr>
            <a:lvl3pPr marL="2926080" indent="0">
              <a:buNone/>
              <a:defRPr sz="770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35322" y="17175482"/>
            <a:ext cx="17556480" cy="2575558"/>
          </a:xfrm>
        </p:spPr>
        <p:txBody>
          <a:bodyPr/>
          <a:lstStyle>
            <a:lvl1pPr marL="0" indent="0">
              <a:buNone/>
              <a:defRPr sz="4500"/>
            </a:lvl1pPr>
            <a:lvl2pPr marL="1463040" indent="0">
              <a:buNone/>
              <a:defRPr sz="3800"/>
            </a:lvl2pPr>
            <a:lvl3pPr marL="2926080" indent="0">
              <a:buNone/>
              <a:defRPr sz="3200"/>
            </a:lvl3pPr>
            <a:lvl4pPr marL="4389120" indent="0">
              <a:buNone/>
              <a:defRPr sz="2900"/>
            </a:lvl4pPr>
            <a:lvl5pPr marL="5852160" indent="0">
              <a:buNone/>
              <a:defRPr sz="2900"/>
            </a:lvl5pPr>
            <a:lvl6pPr marL="7315200" indent="0">
              <a:buNone/>
              <a:defRPr sz="2900"/>
            </a:lvl6pPr>
            <a:lvl7pPr marL="8778240" indent="0">
              <a:buNone/>
              <a:defRPr sz="2900"/>
            </a:lvl7pPr>
            <a:lvl8pPr marL="10241280" indent="0">
              <a:buNone/>
              <a:defRPr sz="2900"/>
            </a:lvl8pPr>
            <a:lvl9pPr marL="11704320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644-A978-42B7-AADE-2D41431272DA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BF1D-262F-4F2E-9936-57648333B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600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3040" y="878842"/>
            <a:ext cx="26334720" cy="3657600"/>
          </a:xfrm>
          <a:prstGeom prst="rect">
            <a:avLst/>
          </a:prstGeom>
        </p:spPr>
        <p:txBody>
          <a:bodyPr vert="horz" lIns="292608" tIns="146304" rIns="292608" bIns="14630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5120641"/>
            <a:ext cx="26334720" cy="14483082"/>
          </a:xfrm>
          <a:prstGeom prst="rect">
            <a:avLst/>
          </a:prstGeom>
        </p:spPr>
        <p:txBody>
          <a:bodyPr vert="horz" lIns="292608" tIns="146304" rIns="292608" bIns="14630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63040" y="20340322"/>
            <a:ext cx="6827520" cy="1168400"/>
          </a:xfrm>
          <a:prstGeom prst="rect">
            <a:avLst/>
          </a:prstGeom>
        </p:spPr>
        <p:txBody>
          <a:bodyPr vert="horz" lIns="292608" tIns="146304" rIns="292608" bIns="146304" rtlCol="0" anchor="ctr"/>
          <a:lstStyle>
            <a:lvl1pPr algn="l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5B644-A978-42B7-AADE-2D41431272DA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97440" y="20340322"/>
            <a:ext cx="9265920" cy="1168400"/>
          </a:xfrm>
          <a:prstGeom prst="rect">
            <a:avLst/>
          </a:prstGeom>
        </p:spPr>
        <p:txBody>
          <a:bodyPr vert="horz" lIns="292608" tIns="146304" rIns="292608" bIns="146304" rtlCol="0" anchor="ctr"/>
          <a:lstStyle>
            <a:lvl1pPr algn="ct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970240" y="20340322"/>
            <a:ext cx="6827520" cy="1168400"/>
          </a:xfrm>
          <a:prstGeom prst="rect">
            <a:avLst/>
          </a:prstGeom>
        </p:spPr>
        <p:txBody>
          <a:bodyPr vert="horz" lIns="292608" tIns="146304" rIns="292608" bIns="146304" rtlCol="0" anchor="ctr"/>
          <a:lstStyle>
            <a:lvl1pPr algn="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CBF1D-262F-4F2E-9936-57648333B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35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26080" rtl="0" eaLnBrk="1" latinLnBrk="0" hangingPunct="1">
        <a:spcBef>
          <a:spcPct val="0"/>
        </a:spcBef>
        <a:buNone/>
        <a:defRPr sz="14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292608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1pPr>
      <a:lvl2pPr marL="2377440" indent="-914400" algn="l" defTabSz="2926080" rtl="0" eaLnBrk="1" latinLnBrk="0" hangingPunct="1">
        <a:spcBef>
          <a:spcPct val="20000"/>
        </a:spcBef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spcBef>
          <a:spcPct val="20000"/>
        </a:spcBef>
        <a:buFont typeface="Arial" panose="020B0604020202020204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spcBef>
          <a:spcPct val="20000"/>
        </a:spcBef>
        <a:buFont typeface="Arial" panose="020B0604020202020204" pitchFamily="34" charset="0"/>
        <a:buChar char="»"/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0972800"/>
            <a:ext cx="14554200" cy="10972800"/>
            <a:chOff x="0" y="10972800"/>
            <a:chExt cx="14554200" cy="10972800"/>
          </a:xfrm>
        </p:grpSpPr>
        <p:sp>
          <p:nvSpPr>
            <p:cNvPr id="14" name="Rectangle 13"/>
            <p:cNvSpPr/>
            <p:nvPr/>
          </p:nvSpPr>
          <p:spPr>
            <a:xfrm>
              <a:off x="0" y="10972800"/>
              <a:ext cx="14554200" cy="10972800"/>
            </a:xfrm>
            <a:prstGeom prst="rect">
              <a:avLst/>
            </a:prstGeom>
            <a:gradFill flip="none" rotWithShape="1">
              <a:gsLst>
                <a:gs pos="0">
                  <a:srgbClr val="00B050"/>
                </a:gs>
                <a:gs pos="0">
                  <a:srgbClr val="00B050"/>
                </a:gs>
                <a:gs pos="20000">
                  <a:schemeClr val="bg1"/>
                </a:gs>
              </a:gsLst>
              <a:lin ang="162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49277" y="12877800"/>
              <a:ext cx="5247805" cy="7117945"/>
            </a:xfrm>
            <a:prstGeom prst="rect">
              <a:avLst/>
            </a:prstGeom>
          </p:spPr>
        </p:pic>
      </p:grpSp>
      <p:grpSp>
        <p:nvGrpSpPr>
          <p:cNvPr id="5" name="Group 4"/>
          <p:cNvGrpSpPr/>
          <p:nvPr/>
        </p:nvGrpSpPr>
        <p:grpSpPr>
          <a:xfrm>
            <a:off x="0" y="0"/>
            <a:ext cx="14554200" cy="10972800"/>
            <a:chOff x="0" y="0"/>
            <a:chExt cx="14554200" cy="10972800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4554200" cy="10972800"/>
            </a:xfrm>
            <a:prstGeom prst="rect">
              <a:avLst/>
            </a:prstGeom>
            <a:gradFill flip="none" rotWithShape="1">
              <a:gsLst>
                <a:gs pos="0">
                  <a:srgbClr val="00B050"/>
                </a:gs>
                <a:gs pos="0">
                  <a:srgbClr val="00B050"/>
                </a:gs>
                <a:gs pos="20000">
                  <a:schemeClr val="bg1"/>
                </a:gs>
              </a:gsLst>
              <a:lin ang="162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18797" y="1828800"/>
              <a:ext cx="5247805" cy="7117945"/>
            </a:xfrm>
            <a:prstGeom prst="rect">
              <a:avLst/>
            </a:prstGeom>
          </p:spPr>
        </p:pic>
      </p:grpSp>
      <p:grpSp>
        <p:nvGrpSpPr>
          <p:cNvPr id="6" name="Group 5"/>
          <p:cNvGrpSpPr/>
          <p:nvPr/>
        </p:nvGrpSpPr>
        <p:grpSpPr>
          <a:xfrm>
            <a:off x="14592300" y="-1"/>
            <a:ext cx="14668500" cy="10972800"/>
            <a:chOff x="14592300" y="-1"/>
            <a:chExt cx="14668500" cy="10972800"/>
          </a:xfrm>
        </p:grpSpPr>
        <p:sp>
          <p:nvSpPr>
            <p:cNvPr id="20" name="Rectangle 19"/>
            <p:cNvSpPr/>
            <p:nvPr/>
          </p:nvSpPr>
          <p:spPr>
            <a:xfrm>
              <a:off x="14592300" y="-1"/>
              <a:ext cx="14668500" cy="10972800"/>
            </a:xfrm>
            <a:prstGeom prst="rect">
              <a:avLst/>
            </a:prstGeom>
            <a:gradFill flip="none" rotWithShape="1">
              <a:gsLst>
                <a:gs pos="0">
                  <a:srgbClr val="00B050"/>
                </a:gs>
                <a:gs pos="0">
                  <a:srgbClr val="00B050"/>
                </a:gs>
                <a:gs pos="20000">
                  <a:schemeClr val="bg1"/>
                </a:gs>
              </a:gsLst>
              <a:lin ang="162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47409" y="1905000"/>
              <a:ext cx="5247805" cy="7117945"/>
            </a:xfrm>
            <a:prstGeom prst="rect">
              <a:avLst/>
            </a:prstGeom>
          </p:spPr>
        </p:pic>
      </p:grpSp>
      <p:grpSp>
        <p:nvGrpSpPr>
          <p:cNvPr id="8" name="Group 7"/>
          <p:cNvGrpSpPr/>
          <p:nvPr/>
        </p:nvGrpSpPr>
        <p:grpSpPr>
          <a:xfrm>
            <a:off x="14592300" y="10972799"/>
            <a:ext cx="14668500" cy="10972800"/>
            <a:chOff x="14592300" y="10972799"/>
            <a:chExt cx="14668500" cy="10972800"/>
          </a:xfrm>
        </p:grpSpPr>
        <p:sp>
          <p:nvSpPr>
            <p:cNvPr id="23" name="Rectangle 22"/>
            <p:cNvSpPr/>
            <p:nvPr/>
          </p:nvSpPr>
          <p:spPr>
            <a:xfrm>
              <a:off x="14592300" y="10972799"/>
              <a:ext cx="14668500" cy="10972800"/>
            </a:xfrm>
            <a:prstGeom prst="rect">
              <a:avLst/>
            </a:prstGeom>
            <a:gradFill flip="none" rotWithShape="1">
              <a:gsLst>
                <a:gs pos="0">
                  <a:srgbClr val="00B050"/>
                </a:gs>
                <a:gs pos="0">
                  <a:srgbClr val="00B050"/>
                </a:gs>
                <a:gs pos="20000">
                  <a:schemeClr val="bg1"/>
                </a:gs>
              </a:gsLst>
              <a:lin ang="162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77889" y="12900226"/>
              <a:ext cx="5247805" cy="7117945"/>
            </a:xfrm>
            <a:prstGeom prst="rect">
              <a:avLst/>
            </a:prstGeom>
          </p:spPr>
        </p:pic>
      </p:grpSp>
      <p:sp>
        <p:nvSpPr>
          <p:cNvPr id="13" name="TextBox 12"/>
          <p:cNvSpPr txBox="1"/>
          <p:nvPr/>
        </p:nvSpPr>
        <p:spPr>
          <a:xfrm>
            <a:off x="15392400" y="990600"/>
            <a:ext cx="13868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8800" dirty="0" smtClean="0">
                <a:solidFill>
                  <a:schemeClr val="accent1">
                    <a:lumMod val="75000"/>
                  </a:schemeClr>
                </a:solidFill>
                <a:latin typeface="Aachen BT" panose="02040806020206050204" pitchFamily="18" charset="0"/>
              </a:rPr>
              <a:t>Tee Sponsor:</a:t>
            </a:r>
            <a:endParaRPr lang="en-US" sz="8800" dirty="0">
              <a:solidFill>
                <a:schemeClr val="accent1">
                  <a:lumMod val="75000"/>
                </a:schemeClr>
              </a:solidFill>
              <a:latin typeface="Aachen BT" panose="020408060202060502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9600" y="11943347"/>
            <a:ext cx="13868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8800" dirty="0" smtClean="0">
                <a:solidFill>
                  <a:schemeClr val="accent1">
                    <a:lumMod val="75000"/>
                  </a:schemeClr>
                </a:solidFill>
                <a:latin typeface="Aachen BT" panose="02040806020206050204" pitchFamily="18" charset="0"/>
              </a:rPr>
              <a:t>Hole Sponsor:</a:t>
            </a:r>
            <a:endParaRPr lang="en-US" sz="8800" dirty="0">
              <a:solidFill>
                <a:schemeClr val="accent1">
                  <a:lumMod val="75000"/>
                </a:schemeClr>
              </a:solidFill>
              <a:latin typeface="Aachen BT" panose="020408060202060502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316200" y="11943347"/>
            <a:ext cx="13868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8800" dirty="0" smtClean="0">
                <a:solidFill>
                  <a:schemeClr val="accent1">
                    <a:lumMod val="75000"/>
                  </a:schemeClr>
                </a:solidFill>
                <a:latin typeface="Aachen BT" panose="02040806020206050204" pitchFamily="18" charset="0"/>
              </a:rPr>
              <a:t>Tee Sponsor:</a:t>
            </a:r>
            <a:endParaRPr lang="en-US" sz="8800" dirty="0">
              <a:solidFill>
                <a:schemeClr val="accent1">
                  <a:lumMod val="75000"/>
                </a:schemeClr>
              </a:solidFill>
              <a:latin typeface="Aachen BT" panose="020408060202060502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" y="990600"/>
            <a:ext cx="13868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8800" dirty="0" smtClean="0">
                <a:solidFill>
                  <a:schemeClr val="accent1">
                    <a:lumMod val="75000"/>
                  </a:schemeClr>
                </a:solidFill>
                <a:latin typeface="Aachen BT" panose="02040806020206050204" pitchFamily="18" charset="0"/>
              </a:rPr>
              <a:t>Hole Sponsor:</a:t>
            </a:r>
            <a:endParaRPr lang="en-US" sz="8800" dirty="0">
              <a:solidFill>
                <a:schemeClr val="accent1">
                  <a:lumMod val="75000"/>
                </a:schemeClr>
              </a:solidFill>
              <a:latin typeface="Aachen BT" panose="020408060202060502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4238" y="3352800"/>
            <a:ext cx="8454559" cy="36386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3500" dirty="0" smtClean="0">
                <a:latin typeface="Arial Black" panose="020B0A04020102090204" pitchFamily="34" charset="0"/>
              </a:rPr>
              <a:t>Sponsor </a:t>
            </a:r>
          </a:p>
          <a:p>
            <a:pPr>
              <a:lnSpc>
                <a:spcPct val="85000"/>
              </a:lnSpc>
            </a:pPr>
            <a:r>
              <a:rPr lang="en-US" sz="13500" dirty="0" smtClean="0">
                <a:latin typeface="Arial Black" panose="020B0A04020102090204" pitchFamily="34" charset="0"/>
              </a:rPr>
              <a:t>Name</a:t>
            </a:r>
            <a:endParaRPr lang="en-US" sz="13500" dirty="0">
              <a:latin typeface="Arial Black" panose="020B0A040201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8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14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Aachen BT</vt:lpstr>
      <vt:lpstr>Arial Black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Devon York</dc:creator>
  <cp:lastModifiedBy>Jay Buckley</cp:lastModifiedBy>
  <cp:revision>7</cp:revision>
  <dcterms:created xsi:type="dcterms:W3CDTF">2015-09-22T18:55:17Z</dcterms:created>
  <dcterms:modified xsi:type="dcterms:W3CDTF">2015-12-14T19:18:18Z</dcterms:modified>
</cp:coreProperties>
</file>